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1.jpeg" ContentType="image/jpeg"/>
  <Override PartName="/ppt/media/image4.png" ContentType="image/png"/>
  <Override PartName="/ppt/media/image15.jpeg" ContentType="image/jpeg"/>
  <Override PartName="/ppt/media/image8.jpeg" ContentType="image/jpeg"/>
  <Override PartName="/ppt/media/image12.jpeg" ContentType="image/jpeg"/>
  <Override PartName="/ppt/media/image5.jpeg" ContentType="image/jpeg"/>
  <Override PartName="/ppt/media/image3.png" ContentType="image/png"/>
  <Override PartName="/ppt/media/image9.jpeg" ContentType="image/jpeg"/>
  <Override PartName="/ppt/media/image13.jpeg" ContentType="image/jpeg"/>
  <Override PartName="/ppt/media/image2.png" ContentType="image/png"/>
  <Override PartName="/ppt/media/image6.jpeg" ContentType="image/jpeg"/>
  <Override PartName="/ppt/media/image10.jpeg" ContentType="image/jpeg"/>
  <Override PartName="/ppt/media/image1.png" ContentType="image/png"/>
  <Override PartName="/ppt/media/image14.jpeg" ContentType="image/jpeg"/>
  <Override PartName="/ppt/media/image7.jpeg" ContentType="image/jpeg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3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descr="" id="38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76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descr="" id="77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pl-PL" sz="4400">
                <a:solidFill>
                  <a:srgbClr val="000000"/>
                </a:solidFill>
                <a:latin typeface="Calibri"/>
              </a:rPr>
              <a:t>Kliknij, aby edytować format tekstu tytułuKliknij, aby edytować styl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pl-PL" sz="1200">
                <a:solidFill>
                  <a:srgbClr val="8b8b8b"/>
                </a:solidFill>
                <a:latin typeface="Calibri"/>
              </a:rPr>
              <a:t>21-10-8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0B00E14-B5D2-4564-A8DD-713A10FF7AA1}" type="slidenum">
              <a:rPr lang="pl-PL" sz="1200">
                <a:solidFill>
                  <a:srgbClr val="8b8b8b"/>
                </a:solidFill>
                <a:latin typeface="Calibri"/>
              </a:rPr>
              <a:t>&lt;numer&gt;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pl-PL"/>
              <a:t>Kliknij, aby edytować format tekstu konspektu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pl-PL"/>
              <a:t>Drugi poziom konspektu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pl-PL"/>
              <a:t>Trzeci poziom konspektu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pl-PL"/>
              <a:t>Czwarty poziom konspektu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pl-PL"/>
              <a:t>Piąty poziom konspektu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pl-PL"/>
              <a:t>Szósty poziom konspektu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pl-PL"/>
              <a:t>Siódmy poziom konspektu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pl-PL" sz="1200">
                <a:solidFill>
                  <a:srgbClr val="8b8b8b"/>
                </a:solidFill>
                <a:latin typeface="Calibri"/>
              </a:rPr>
              <a:t>21-10-8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13088CB-D7D5-44DB-9CF4-A25458D45FCE}" type="slidenum">
              <a:rPr lang="pl-PL" sz="1200">
                <a:solidFill>
                  <a:srgbClr val="8b8b8b"/>
                </a:solidFill>
                <a:latin typeface="Calibri"/>
              </a:rPr>
              <a:t>&lt;numer&gt;</a:t>
            </a:fld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pl-PL"/>
              <a:t>Kliknij, aby edytować format tekstu tytułu</a:t>
            </a:r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pl-PL"/>
              <a:t>Kliknij, aby edytować format tekstu konspektu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pl-PL"/>
              <a:t>Drugi poziom konspektu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pl-PL"/>
              <a:t>Trzeci poziom konspektu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pl-PL"/>
              <a:t>Czwarty poziom konspektu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pl-PL"/>
              <a:t>Piąty poziom konspektu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pl-PL"/>
              <a:t>Szósty poziom konspektu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pl-PL"/>
              <a:t>Siódmy poziom konspektu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pl-PL" sz="1480">
                <a:solidFill>
                  <a:srgbClr val="000000"/>
                </a:solidFill>
                <a:latin typeface="Calibri"/>
              </a:rPr>
              <a:t>7. 10. 2021</a:t>
            </a:r>
            <a:r>
              <a:rPr lang="pl-PL" sz="1480">
                <a:solidFill>
                  <a:srgbClr val="000000"/>
                </a:solidFill>
                <a:latin typeface="Calibri"/>
              </a:rPr>
              <a:t>
</a:t>
            </a:r>
            <a:r>
              <a:rPr lang="pl-PL" sz="1480">
                <a:solidFill>
                  <a:srgbClr val="000000"/>
                </a:solidFill>
                <a:latin typeface="Calibri"/>
              </a:rPr>
              <a:t>Wyjazd integracyjny kl. IVb, VIIa i VIId </a:t>
            </a:r>
            <a:r>
              <a:rPr lang="pl-PL" sz="1480">
                <a:solidFill>
                  <a:srgbClr val="000000"/>
                </a:solidFill>
                <a:latin typeface="Calibri"/>
              </a:rPr>
              <a:t>
</a:t>
            </a:r>
            <a:r>
              <a:rPr lang="pl-PL" sz="1480">
                <a:solidFill>
                  <a:srgbClr val="000000"/>
                </a:solidFill>
                <a:latin typeface="Calibri"/>
              </a:rPr>
              <a:t> do BOBROWEJ ZAGRODY w Siemianówce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79" name="Obraz 1"/>
          <p:cNvPicPr/>
          <p:nvPr/>
        </p:nvPicPr>
        <p:blipFill>
          <a:blip r:embed="rId1"/>
          <a:stretch>
            <a:fillRect/>
          </a:stretch>
        </p:blipFill>
        <p:spPr>
          <a:xfrm>
            <a:off x="2000160" y="0"/>
            <a:ext cx="5143320" cy="6857640"/>
          </a:xfrm>
          <a:prstGeom prst="rect">
            <a:avLst/>
          </a:prstGeom>
          <a:ln>
            <a:noFill/>
          </a:ln>
        </p:spPr>
      </p:pic>
      <p:sp>
        <p:nvSpPr>
          <p:cNvPr id="80" name="CustomShape 1"/>
          <p:cNvSpPr/>
          <p:nvPr/>
        </p:nvSpPr>
        <p:spPr>
          <a:xfrm>
            <a:off x="2000160" y="5805360"/>
            <a:ext cx="1995480" cy="6390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pl-PL">
                <a:solidFill>
                  <a:srgbClr val="000000"/>
                </a:solidFill>
                <a:latin typeface="Calibri"/>
              </a:rPr>
              <a:t>UBIJANIE MASŁA w MASELNICY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81" name="Obraz 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82" name="CustomShape 1"/>
          <p:cNvSpPr/>
          <p:nvPr/>
        </p:nvSpPr>
        <p:spPr>
          <a:xfrm>
            <a:off x="107640" y="5332680"/>
            <a:ext cx="2304000" cy="6390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pl-PL">
                <a:solidFill>
                  <a:srgbClr val="000000"/>
                </a:solidFill>
                <a:latin typeface="Calibri"/>
              </a:rPr>
              <a:t>OGNISKO  I PIECZENIE KIEŁBASEK </a:t>
            </a: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83" name="Obraz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35000" y="0"/>
            <a:ext cx="5143320" cy="6857640"/>
          </a:xfrm>
          <a:prstGeom prst="rect">
            <a:avLst/>
          </a:prstGeom>
          <a:ln>
            <a:noFill/>
          </a:ln>
        </p:spPr>
      </p:pic>
      <p:sp>
        <p:nvSpPr>
          <p:cNvPr id="84" name="CustomShape 1"/>
          <p:cNvSpPr/>
          <p:nvPr/>
        </p:nvSpPr>
        <p:spPr>
          <a:xfrm>
            <a:off x="4932000" y="5645880"/>
            <a:ext cx="2088000" cy="6390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pl-PL">
                <a:solidFill>
                  <a:srgbClr val="ffffff"/>
                </a:solidFill>
                <a:latin typeface="Calibri"/>
              </a:rPr>
              <a:t>JAZDA NA NARTACH WIELOOSOBOWYCH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85" name="Obraz 1"/>
          <p:cNvPicPr/>
          <p:nvPr/>
        </p:nvPicPr>
        <p:blipFill>
          <a:blip r:embed="rId1"/>
          <a:stretch>
            <a:fillRect/>
          </a:stretch>
        </p:blipFill>
        <p:spPr>
          <a:xfrm rot="16200000">
            <a:off x="1250640" y="-1142280"/>
            <a:ext cx="6857640" cy="9143640"/>
          </a:xfrm>
          <a:prstGeom prst="rect">
            <a:avLst/>
          </a:prstGeom>
          <a:ln>
            <a:noFill/>
          </a:ln>
        </p:spPr>
      </p:pic>
      <p:sp>
        <p:nvSpPr>
          <p:cNvPr id="86" name="CustomShape 1"/>
          <p:cNvSpPr/>
          <p:nvPr/>
        </p:nvSpPr>
        <p:spPr>
          <a:xfrm>
            <a:off x="430920" y="6378840"/>
            <a:ext cx="424800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b="1" lang="pl-PL">
                <a:solidFill>
                  <a:srgbClr val="ffffff"/>
                </a:solidFill>
                <a:latin typeface="Calibri"/>
              </a:rPr>
              <a:t>PRZĘDZENIE na  KOŁOWROTKU</a:t>
            </a:r>
            <a:endParaRPr/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87" name="Obraz 1"/>
          <p:cNvPicPr/>
          <p:nvPr/>
        </p:nvPicPr>
        <p:blipFill>
          <a:blip r:embed="rId1"/>
          <a:stretch>
            <a:fillRect/>
          </a:stretch>
        </p:blipFill>
        <p:spPr>
          <a:xfrm>
            <a:off x="2000160" y="0"/>
            <a:ext cx="5143320" cy="685764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88" name="Obraz 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89" name="CustomShape 1"/>
          <p:cNvSpPr/>
          <p:nvPr/>
        </p:nvSpPr>
        <p:spPr>
          <a:xfrm>
            <a:off x="5220000" y="5949360"/>
            <a:ext cx="3168000" cy="6390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b="1" lang="pl-PL">
                <a:solidFill>
                  <a:srgbClr val="ffffff"/>
                </a:solidFill>
                <a:latin typeface="Calibri"/>
              </a:rPr>
              <a:t>TKANIE na  KROSNACH; TKANINA  DWUOSNOWOWA</a:t>
            </a: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90" name="Obraz 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241200" y="5157360"/>
            <a:ext cx="324000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b="1" lang="pl-PL">
                <a:solidFill>
                  <a:srgbClr val="ffffff"/>
                </a:solidFill>
                <a:latin typeface="Calibri"/>
              </a:rPr>
              <a:t>PRZECIĄGANIE  LINY</a:t>
            </a: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92" name="Obraz 1"/>
          <p:cNvPicPr/>
          <p:nvPr/>
        </p:nvPicPr>
        <p:blipFill>
          <a:blip r:embed="rId1"/>
          <a:stretch>
            <a:fillRect/>
          </a:stretch>
        </p:blipFill>
        <p:spPr>
          <a:xfrm>
            <a:off x="2000160" y="0"/>
            <a:ext cx="5143320" cy="6857640"/>
          </a:xfrm>
          <a:prstGeom prst="rect">
            <a:avLst/>
          </a:prstGeom>
          <a:ln>
            <a:noFill/>
          </a:ln>
        </p:spPr>
      </p:pic>
      <p:sp>
        <p:nvSpPr>
          <p:cNvPr id="93" name="CustomShape 1"/>
          <p:cNvSpPr/>
          <p:nvPr/>
        </p:nvSpPr>
        <p:spPr>
          <a:xfrm>
            <a:off x="4860000" y="6381360"/>
            <a:ext cx="228348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b="1" lang="pl-PL">
                <a:solidFill>
                  <a:srgbClr val="ffffff"/>
                </a:solidFill>
                <a:latin typeface="Calibri"/>
              </a:rPr>
              <a:t>JAZDA  w  RYDWANIE</a:t>
            </a:r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94" name="Obraz 1"/>
          <p:cNvPicPr/>
          <p:nvPr/>
        </p:nvPicPr>
        <p:blipFill>
          <a:blip r:embed="rId1"/>
          <a:stretch>
            <a:fillRect/>
          </a:stretch>
        </p:blipFill>
        <p:spPr>
          <a:xfrm>
            <a:off x="2000160" y="0"/>
            <a:ext cx="5143320" cy="6857640"/>
          </a:xfrm>
          <a:prstGeom prst="rect">
            <a:avLst/>
          </a:prstGeom>
          <a:ln>
            <a:noFill/>
          </a:ln>
        </p:spPr>
      </p:pic>
      <p:sp>
        <p:nvSpPr>
          <p:cNvPr id="95" name="CustomShape 1"/>
          <p:cNvSpPr/>
          <p:nvPr/>
        </p:nvSpPr>
        <p:spPr>
          <a:xfrm>
            <a:off x="2021040" y="5558040"/>
            <a:ext cx="273600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b="1" lang="pl-PL">
                <a:solidFill>
                  <a:srgbClr val="ffffff"/>
                </a:solidFill>
                <a:latin typeface="Calibri"/>
              </a:rPr>
              <a:t>DEGUSTACJA  WYROBÓW</a:t>
            </a:r>
            <a:endParaRPr/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96" name="Obraz 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97" name="CustomShape 1"/>
          <p:cNvSpPr/>
          <p:nvPr/>
        </p:nvSpPr>
        <p:spPr>
          <a:xfrm>
            <a:off x="23400" y="5661360"/>
            <a:ext cx="374400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pl-PL">
                <a:solidFill>
                  <a:srgbClr val="ffffff"/>
                </a:solidFill>
                <a:latin typeface="Calibri"/>
              </a:rPr>
              <a:t>NAD  ZALEWEM SIEMIANÓWKA</a:t>
            </a:r>
            <a:endParaRPr/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98" name="Obraz 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99" name="CustomShape 1"/>
          <p:cNvSpPr/>
          <p:nvPr/>
        </p:nvSpPr>
        <p:spPr>
          <a:xfrm>
            <a:off x="5940000" y="6221520"/>
            <a:ext cx="3024000" cy="3646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pl-PL">
                <a:solidFill>
                  <a:srgbClr val="ffffff"/>
                </a:solidFill>
                <a:latin typeface="Calibri"/>
              </a:rPr>
              <a:t>PLAŻA  nad  ZALEWEM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