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06" r:id="rId3"/>
    <p:sldId id="320" r:id="rId4"/>
    <p:sldId id="307" r:id="rId5"/>
    <p:sldId id="308" r:id="rId6"/>
    <p:sldId id="260" r:id="rId7"/>
    <p:sldId id="313" r:id="rId8"/>
    <p:sldId id="315" r:id="rId9"/>
    <p:sldId id="259" r:id="rId10"/>
    <p:sldId id="258" r:id="rId11"/>
    <p:sldId id="311" r:id="rId12"/>
    <p:sldId id="274" r:id="rId13"/>
    <p:sldId id="261" r:id="rId14"/>
    <p:sldId id="272" r:id="rId15"/>
    <p:sldId id="264" r:id="rId16"/>
    <p:sldId id="265" r:id="rId17"/>
    <p:sldId id="316" r:id="rId18"/>
    <p:sldId id="263" r:id="rId19"/>
    <p:sldId id="262" r:id="rId20"/>
    <p:sldId id="266" r:id="rId21"/>
    <p:sldId id="268" r:id="rId22"/>
    <p:sldId id="314" r:id="rId23"/>
    <p:sldId id="267" r:id="rId24"/>
    <p:sldId id="269" r:id="rId25"/>
    <p:sldId id="270" r:id="rId26"/>
    <p:sldId id="273" r:id="rId27"/>
    <p:sldId id="275" r:id="rId28"/>
    <p:sldId id="271" r:id="rId29"/>
    <p:sldId id="309" r:id="rId30"/>
    <p:sldId id="310" r:id="rId31"/>
    <p:sldId id="276" r:id="rId32"/>
    <p:sldId id="283" r:id="rId33"/>
    <p:sldId id="287" r:id="rId34"/>
    <p:sldId id="277" r:id="rId35"/>
    <p:sldId id="281" r:id="rId36"/>
    <p:sldId id="278" r:id="rId37"/>
    <p:sldId id="279" r:id="rId38"/>
    <p:sldId id="280" r:id="rId39"/>
    <p:sldId id="284" r:id="rId40"/>
    <p:sldId id="285" r:id="rId41"/>
    <p:sldId id="286" r:id="rId42"/>
    <p:sldId id="288" r:id="rId43"/>
    <p:sldId id="312" r:id="rId44"/>
    <p:sldId id="292" r:id="rId45"/>
    <p:sldId id="304" r:id="rId46"/>
    <p:sldId id="301" r:id="rId47"/>
    <p:sldId id="302" r:id="rId48"/>
    <p:sldId id="297" r:id="rId49"/>
    <p:sldId id="291" r:id="rId50"/>
    <p:sldId id="290" r:id="rId51"/>
    <p:sldId id="293" r:id="rId52"/>
    <p:sldId id="289" r:id="rId53"/>
    <p:sldId id="294" r:id="rId54"/>
    <p:sldId id="295" r:id="rId55"/>
    <p:sldId id="298" r:id="rId56"/>
    <p:sldId id="299" r:id="rId57"/>
    <p:sldId id="300" r:id="rId58"/>
    <p:sldId id="303" r:id="rId59"/>
    <p:sldId id="296" r:id="rId60"/>
    <p:sldId id="305" r:id="rId61"/>
    <p:sldId id="317" r:id="rId62"/>
    <p:sldId id="318" r:id="rId6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934" y="-13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91817-93B9-4183-8278-CAB0A90CCFBE}" type="datetimeFigureOut">
              <a:rPr lang="pl-PL" smtClean="0"/>
              <a:pPr/>
              <a:t>2022-01-03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63406-1575-4DF4-A67B-719F24572F3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search?q=dzwon+zygmunta&amp;tbm=isch&amp;source=iu&amp;ictx=1&amp;fir=obeEsHMOGCxPJM%2C3rHrsvfOEFXTmM%2C_&amp;vet=1&amp;usg=K_Mj_71ZpTcQFuhySDPL3pWQ5FM2Q=&amp;sa=X&amp;ved=2ahUKEwip8rifhpT1AhXyiIsKHW9bAZEQuqIBegQIKxAD&amp;biw=1280&amp;bih=587&amp;dpr=1.5" TargetMode="External"/><Relationship Id="rId3" Type="http://schemas.openxmlformats.org/officeDocument/2006/relationships/hyperlink" Target="https://mapy.net.pl/mapa-skladana-ojcowskiego-parku-narodowego-laminowana-compass/7613" TargetMode="External"/><Relationship Id="rId7" Type="http://schemas.openxmlformats.org/officeDocument/2006/relationships/hyperlink" Target="https://www.polskieszlaki.pl/zamek-pieskowa-skala.htm" TargetMode="External"/><Relationship Id="rId2" Type="http://schemas.openxmlformats.org/officeDocument/2006/relationships/hyperlink" Target="https://conadrogach.pl/wyznaczanie-trasy/krakow-bialystok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rakow.wyborcza.pl/krakow/7,44425,25370966,brytyjskie-dzienniki-krakow-najlepszym-miastem-na-city-break.html" TargetMode="External"/><Relationship Id="rId5" Type="http://schemas.openxmlformats.org/officeDocument/2006/relationships/hyperlink" Target="http://9v9.pl/blog/2019/02/17/tatry-i-zakopane-w-samym-sercu-polskich-tatr/" TargetMode="External"/><Relationship Id="rId10" Type="http://schemas.openxmlformats.org/officeDocument/2006/relationships/hyperlink" Target="https://www.google.com/url?sa=i&amp;url=https://podlaskie.tv/bialystok-czestochowska-sp4-szkola-podstawowa-nr-4/&amp;psig=AOvVaw3tXi7HlLlRkf0NG9bOiSRv&amp;ust=1641233538643000&amp;source=images&amp;cd=vfe&amp;ved=0CAgQjRxqFwoTCOCSzcXVk_UCFQAAAAAdAAAAABAD" TargetMode="External"/><Relationship Id="rId4" Type="http://schemas.openxmlformats.org/officeDocument/2006/relationships/hyperlink" Target="https://conadrogach.pl/wyznaczanie-trasy/krakow-zakopane/" TargetMode="External"/><Relationship Id="rId9" Type="http://schemas.openxmlformats.org/officeDocument/2006/relationships/hyperlink" Target="https://pl.wikipedia.org/wiki/Plik:Kaplica_Na_Wodzie_p.w._%C5%9Bw._J%C3%B3zefa_w_Ojcowie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pl-PL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Wycieczka Ojców, Kraków, Zakopane, Wieliczka</a:t>
            </a:r>
            <a:endParaRPr lang="pl-PL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4" name="Picture 2" descr="C:\Users\Tomek\Desktop\ojców\maczuga herkules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2322258" cy="3096344"/>
          </a:xfrm>
          <a:prstGeom prst="rect">
            <a:avLst/>
          </a:prstGeom>
          <a:noFill/>
        </p:spPr>
      </p:pic>
      <p:pic>
        <p:nvPicPr>
          <p:cNvPr id="5" name="Obraz 4" descr="Stare Miasto w Krakowi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4221088"/>
            <a:ext cx="388843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Obraz 5" descr="Widok zakopanego z wysokości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1772816"/>
            <a:ext cx="432048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Tomek\Desktop\wiliczka\święta kinga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149080"/>
            <a:ext cx="3552395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2" cstate="print"/>
          <a:srcRect l="27169" t="23100" r="27945" b="21601"/>
          <a:stretch>
            <a:fillRect/>
          </a:stretch>
        </p:blipFill>
        <p:spPr bwMode="auto">
          <a:xfrm>
            <a:off x="899592" y="476672"/>
            <a:ext cx="7320813" cy="5490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ole tekstowe 5"/>
          <p:cNvSpPr txBox="1"/>
          <p:nvPr/>
        </p:nvSpPr>
        <p:spPr>
          <a:xfrm>
            <a:off x="2123728" y="6093296"/>
            <a:ext cx="5027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Na wycieczkę wyruszyliśmy z pięknego Białegostoku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ałystok Częstochowska SP4 Szkoła Podstawowa nr 4 - Podlaskie -  wiadomości, historia, turystyka, atrakcje, przyro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04664"/>
            <a:ext cx="6380112" cy="4785084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2051720" y="5445224"/>
            <a:ext cx="5087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 spod naszej Szkoły Podstawowej nr 4 w Białymstoku</a:t>
            </a:r>
            <a:endParaRPr lang="pl-P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https://pic.conadrogach.pl/zdjecia/trasa/6306/gmap-123676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6489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ole tekstowe 3"/>
          <p:cNvSpPr txBox="1"/>
          <p:nvPr/>
        </p:nvSpPr>
        <p:spPr>
          <a:xfrm>
            <a:off x="1403648" y="5877272"/>
            <a:ext cx="6628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Mieliśmy przed sobą ponad 490 km, ale nikt tym się nie przejmował.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https://mapy.net.pl/environment/cache/images/0_0_productGfx_74656/Ojcowski-Park-Narodowy.-Laminowana-mapa-turystyczna-wydawnictwa-Compass.-Zasie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568863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539552" y="5517232"/>
            <a:ext cx="78866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 Białegostoku pojechaliśmy do Ojcowskiego Parku Narodowego.</a:t>
            </a:r>
          </a:p>
          <a:p>
            <a:r>
              <a:rPr lang="pl-PL" dirty="0" smtClean="0"/>
              <a:t> Park ten został utworzony w 1956 r. i jest to najmniejszy park narodowy w Polsce. </a:t>
            </a:r>
          </a:p>
          <a:p>
            <a:r>
              <a:rPr lang="pl-PL" dirty="0" smtClean="0"/>
              <a:t>Jego obszar budują wapienie. Leży w dolinie Prądnika.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Tomek\Desktop\ojców\my w jaskin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200800" cy="5400600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1403648" y="5949280"/>
            <a:ext cx="65146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Na terenie parku znajduje się 700 jaskiń, w których żyją nietoperze. 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Zamek Pieskowa Skał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2088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ole tekstowe 4"/>
          <p:cNvSpPr txBox="1"/>
          <p:nvPr/>
        </p:nvSpPr>
        <p:spPr>
          <a:xfrm>
            <a:off x="2915816" y="5661248"/>
            <a:ext cx="349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Zwiedziliśmy Zamek Piaskowa Skała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Plik:Kaplica Na Wodzie p.w. św. Józefa w Ojcowi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6489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3707904" y="5589240"/>
            <a:ext cx="2077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Kapliczkę na Wodzie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Tomek\Desktop\ojców\brama krakowsk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4608512" cy="6144683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471592" y="292494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Bramę Krakowską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Tomek\Desktop\ojców\maczuga herkules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4752528" cy="6336704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580112" y="2708920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oraz słynną skałę w Polsce – Maczugę Herkulesa.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Stare Miasto w Krakowi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813690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2483768" y="5517232"/>
            <a:ext cx="46742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 Ojcowskiego Parku udaliśmy się do Krakowa. </a:t>
            </a:r>
          </a:p>
          <a:p>
            <a:r>
              <a:rPr lang="pl-PL" dirty="0" smtClean="0"/>
              <a:t>Kraków to piękne miasto z wieloma zabytkami.</a:t>
            </a:r>
          </a:p>
          <a:p>
            <a:r>
              <a:rPr lang="pl-PL" dirty="0" smtClean="0"/>
              <a:t> Dawno temu był stolicą Polski i siedzibą królów.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Tomek\Desktop\kraków\sukiennic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836712"/>
            <a:ext cx="8892480" cy="3074159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1763688" y="4509120"/>
            <a:ext cx="59035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 Krakowie udaliśmy się na Wzgórze Wawelskie, </a:t>
            </a:r>
          </a:p>
          <a:p>
            <a:r>
              <a:rPr lang="pl-PL" dirty="0" smtClean="0"/>
              <a:t>gdzie zwiedziliśmy Zamek Królewski – </a:t>
            </a:r>
          </a:p>
          <a:p>
            <a:r>
              <a:rPr lang="pl-PL" dirty="0" smtClean="0"/>
              <a:t>to jedno z najbardziej znanych historycznych miejsc w Polsce.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Tomek\Desktop\kraków\katedra wawelska 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76672"/>
            <a:ext cx="7812360" cy="4182868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1115616" y="5157192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Zobaczyliśmy Katedrę na Wawelu. Jest to szczególne miejsce ponieważ Katedra była przez 400 lat kościałem Polskich królów. Tam odbywały się koronacje, śluby i pogrzeby królewskie. Jest miejscem spoczynku Polskich królów, bohaterów narodowych, wybitnych poetów.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3704400" cy="622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4716016" y="3140968"/>
            <a:ext cx="3698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Nawa główna w Katedrze na Wawelu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Tomek\Desktop\kraków\kaplica wazów 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0"/>
            <a:ext cx="3600400" cy="6403912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436096" y="299695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Kaplica Wazów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Tomek\Desktop\kraków\kaplica zygmuntowska na wawelu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3528392" cy="6275834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4932040" y="3068960"/>
            <a:ext cx="2920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Kaplica Zygmunta na Wawelu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Dzwon „Zygmunt” Wawel Kraków - Obiekt - VisitMalopolsk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13690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395536" y="5445224"/>
            <a:ext cx="11660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Zobaczyliśmy również Dzwon Zygmunta. </a:t>
            </a:r>
          </a:p>
          <a:p>
            <a:r>
              <a:rPr lang="pl-PL" dirty="0" smtClean="0"/>
              <a:t>Jego dźwięk rozlega się z okazji największych uroczystości kościelnych i państwowych. </a:t>
            </a:r>
          </a:p>
          <a:p>
            <a:r>
              <a:rPr lang="pl-PL" dirty="0" smtClean="0"/>
              <a:t>Od pięciu wieków zwiastuje Polakom przełomowe chwile w historii ojczyzny.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Tomek\Desktop\kraków\widok z dzwonu zygmunta 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292491" y="-1276265"/>
            <a:ext cx="4559021" cy="8208912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3275856" y="55172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Widok z Dzwonu Zygmunta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Tomek\Desktop\kraków\my i smok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8640"/>
            <a:ext cx="3893766" cy="5256584"/>
          </a:xfrm>
          <a:prstGeom prst="rect">
            <a:avLst/>
          </a:prstGeom>
          <a:noFill/>
        </p:spPr>
      </p:pic>
      <p:pic>
        <p:nvPicPr>
          <p:cNvPr id="20483" name="Picture 3" descr="C:\Users\Tomek\Desktop\kraków\smok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88640"/>
            <a:ext cx="2814462" cy="5256584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539552" y="5661248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Nie zapomnieliśmy odwiedzić Smoka Wawelskiego, bohatera znanej w Polsce legendy” O Smoku Wawelskim”.  Szkoda, że nie uwieczniliśmy na zdjęciu jak zieje ogniem.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Tomek\Desktop\kraków\kościuł marjack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332656"/>
            <a:ext cx="6967686" cy="5225765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2843808" y="5661248"/>
            <a:ext cx="45143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Następnie udaliśmy się zwiedzić Stare Miasto. </a:t>
            </a:r>
          </a:p>
          <a:p>
            <a:r>
              <a:rPr lang="pl-PL" dirty="0" smtClean="0"/>
              <a:t>Widzieliśmy Kościół Mariacki z ołtarzem </a:t>
            </a:r>
          </a:p>
          <a:p>
            <a:r>
              <a:rPr lang="pl-PL" dirty="0" smtClean="0"/>
              <a:t>Wita Stwosza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Tomek\Desktop\kraków\outarz mariack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4698522" cy="6264696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868144" y="3140968"/>
            <a:ext cx="1610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Ołtarz Mariacki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C:\Users\Tomek\Desktop\my przy pomniku adama mickiewicz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8640"/>
            <a:ext cx="7495744" cy="5621808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3995936" y="6093296"/>
            <a:ext cx="1194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Sukiennice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Tomek\Desktop\kraków\kościuł na skałce 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60648"/>
            <a:ext cx="3384376" cy="6321014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364088" y="3212976"/>
            <a:ext cx="273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Kościół  Paulinów na Skałce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Tomek\Desktop\kraków\outarz trzech tysiąclec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8472200" cy="4536157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3491880" y="5805264"/>
            <a:ext cx="325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Ołtarz Trzech Tysiącleci na Skałce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Tomek\Desktop\kraków\pomnik przy outarzu trzech tysiąclec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3378115" cy="6309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Tomek\Desktop\kraków\sadzawka św.stanisław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3024336" cy="5648565"/>
          </a:xfrm>
          <a:prstGeom prst="rect">
            <a:avLst/>
          </a:prstGeom>
          <a:noFill/>
        </p:spPr>
      </p:pic>
      <p:pic>
        <p:nvPicPr>
          <p:cNvPr id="31747" name="Picture 3" descr="C:\Users\Tomek\Desktop\kraków\sadzawka św.stanisława 3 lub outarz trzech tysiącleci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5" y="404662"/>
            <a:ext cx="3096345" cy="5507363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3347864" y="6237312"/>
            <a:ext cx="2507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Sadzawka Św. Stanisława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Tomek\Desktop\kraków\synagoga remuh 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7"/>
            <a:ext cx="4680520" cy="6240693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940152" y="3212976"/>
            <a:ext cx="1786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Synagoga </a:t>
            </a:r>
            <a:r>
              <a:rPr lang="pl-PL" dirty="0" err="1" smtClean="0"/>
              <a:t>Remuh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Tomek\Desktop\kraków\pomnik ps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392777" cy="6336704"/>
          </a:xfrm>
          <a:prstGeom prst="rect">
            <a:avLst/>
          </a:prstGeom>
          <a:noFill/>
        </p:spPr>
      </p:pic>
      <p:pic>
        <p:nvPicPr>
          <p:cNvPr id="29699" name="Picture 3" descr="C:\Users\Tomek\Desktop\kraków\tablica z pomniuka ps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60647"/>
            <a:ext cx="3384376" cy="6321013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5364088" y="3717032"/>
            <a:ext cx="65365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oraz pomnik psa</a:t>
            </a:r>
          </a:p>
          <a:p>
            <a:r>
              <a:rPr lang="pl-PL" dirty="0" smtClean="0"/>
              <a:t> – najwierniejszego przyjaciela człowieka. 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https://pic.conadrogach.pl/zdjecia/trasa/250233/gmap-121916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92088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pole tekstowe 3"/>
          <p:cNvSpPr txBox="1"/>
          <p:nvPr/>
        </p:nvSpPr>
        <p:spPr>
          <a:xfrm>
            <a:off x="2771800" y="6093296"/>
            <a:ext cx="4008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 Krakowa pojechaliśmy do Zakopanego.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Widok zakopanego z wysokośc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77686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2339752" y="5733256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Zakopane to najwyżej położone miasto w Polsce </a:t>
            </a:r>
          </a:p>
          <a:p>
            <a:r>
              <a:rPr lang="pl-PL" dirty="0" smtClean="0"/>
              <a:t>z pięknym widokiem na Tatry.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Tomek\Desktop\zakopane\wiazd na gubałówkę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3672408" cy="6531990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4211960" y="1988840"/>
            <a:ext cx="37630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 Zakopanem wybraliśmy się kolejką </a:t>
            </a:r>
          </a:p>
          <a:p>
            <a:r>
              <a:rPr lang="pl-PL" dirty="0" smtClean="0"/>
              <a:t>na Gubałówkę, aby</a:t>
            </a:r>
          </a:p>
          <a:p>
            <a:r>
              <a:rPr lang="pl-PL" dirty="0" smtClean="0"/>
              <a:t>podziwialiśmy panoramę Tatr.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Tomek\Desktop\zakopane\my i napis gubałówk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76672"/>
            <a:ext cx="7886700" cy="5915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Users\Tomek\Desktop\zakopane\widok na gór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32656"/>
            <a:ext cx="6720747" cy="5040560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3707904" y="5949280"/>
            <a:ext cx="1988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Widok z Gubałówki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Tomek\Desktop\zakopane\skoczni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3650995" cy="6401744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4139952" y="2132856"/>
            <a:ext cx="43617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Zakopane jest zwane zimową stolicą Polski, </a:t>
            </a:r>
          </a:p>
          <a:p>
            <a:r>
              <a:rPr lang="pl-PL" dirty="0" smtClean="0"/>
              <a:t>znajdują się tutaj skocznie narciarskie, </a:t>
            </a:r>
          </a:p>
          <a:p>
            <a:r>
              <a:rPr lang="pl-PL" dirty="0" smtClean="0"/>
              <a:t>na których odbywają się Mistrzostwa Świata.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Tomek\Desktop\zakopane\received_310411808981805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92696"/>
            <a:ext cx="7848872" cy="4176464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2123728" y="5373216"/>
            <a:ext cx="5022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Widzieliśmy najładniejszy dom w stylu zakopiańskim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Tomek\Desktop\zakopane\received_582100701791277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8640"/>
            <a:ext cx="3343520" cy="5544616"/>
          </a:xfrm>
          <a:prstGeom prst="rect">
            <a:avLst/>
          </a:prstGeom>
          <a:noFill/>
        </p:spPr>
      </p:pic>
      <p:pic>
        <p:nvPicPr>
          <p:cNvPr id="36867" name="Picture 3" descr="C:\Users\Tomek\Desktop\zakopane\kaplica najświętrzego serc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88640"/>
            <a:ext cx="3279226" cy="5544616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2339752" y="5949280"/>
            <a:ext cx="4517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 oraz Kaplicę Najświętszego Serca Pana Jezusa,</a:t>
            </a:r>
          </a:p>
          <a:p>
            <a:r>
              <a:rPr lang="pl-PL" dirty="0" smtClean="0"/>
              <a:t>    których twórcą był Stanisław Witkiewicz.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Tomek\Desktop\zakopane\pomnik jan paweł 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39"/>
            <a:ext cx="4824536" cy="6432715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508104" y="2348880"/>
            <a:ext cx="2911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Widzieliśmy również pomnik </a:t>
            </a:r>
          </a:p>
          <a:p>
            <a:r>
              <a:rPr lang="pl-PL" dirty="0" smtClean="0"/>
              <a:t>    papieża Jana Pawła II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Tomek\Desktop\zakopane\outarz papiesk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0648"/>
            <a:ext cx="3384376" cy="6321013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4860032" y="3068960"/>
            <a:ext cx="39053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oraz ołtarz na którym odprawiał mszę </a:t>
            </a:r>
          </a:p>
          <a:p>
            <a:r>
              <a:rPr lang="pl-PL" dirty="0" smtClean="0"/>
              <a:t>papież podczas VI pielgrzymki do Polski.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 descr="C:\Users\Tomek\Desktop\zakopane\w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8640960" cy="3392252"/>
          </a:xfrm>
          <a:prstGeom prst="rect">
            <a:avLst/>
          </a:prstGeom>
          <a:noFill/>
        </p:spPr>
      </p:pic>
      <p:sp>
        <p:nvSpPr>
          <p:cNvPr id="8" name="pole tekstowe 7"/>
          <p:cNvSpPr txBox="1"/>
          <p:nvPr/>
        </p:nvSpPr>
        <p:spPr>
          <a:xfrm>
            <a:off x="1475656" y="4869160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Zakopane to miejsce z którego rozciągają się piękne górskie pejzaże.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Tomek\Desktop\zakopane\giewont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39"/>
            <a:ext cx="4860541" cy="6480721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6588224" y="3068960"/>
            <a:ext cx="979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Giewont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Tomek\Desktop\zakopane\w6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32656"/>
            <a:ext cx="4608512" cy="63005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Tomek\Desktop\zakopane\w1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532440" cy="45684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 descr="Kopalnia Soli „Wieliczka”: wstęp bez kolejki i wycieczka | GetYourGuid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77686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ole tekstowe 2"/>
          <p:cNvSpPr txBox="1"/>
          <p:nvPr/>
        </p:nvSpPr>
        <p:spPr>
          <a:xfrm>
            <a:off x="2699792" y="5733256"/>
            <a:ext cx="40411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 Zakopanego pojechaliśmy do Wieliczki, </a:t>
            </a:r>
          </a:p>
          <a:p>
            <a:r>
              <a:rPr lang="pl-PL" dirty="0" smtClean="0"/>
              <a:t>         gdzie znajduje się Kopalnia Soli 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Tomek\Desktop\wiliczka\my i napis wieliczka 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" y="471488"/>
            <a:ext cx="7886700" cy="5915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Tomek\Desktop\wiliczka\tunele w wieliczcc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824536" cy="6432714"/>
          </a:xfrm>
          <a:prstGeom prst="rect">
            <a:avLst/>
          </a:prstGeom>
          <a:noFill/>
        </p:spPr>
      </p:pic>
      <p:sp>
        <p:nvSpPr>
          <p:cNvPr id="4" name="pole tekstowe 3"/>
          <p:cNvSpPr txBox="1"/>
          <p:nvPr/>
        </p:nvSpPr>
        <p:spPr>
          <a:xfrm>
            <a:off x="5076056" y="2492896"/>
            <a:ext cx="35479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Unikalny zabytek w skali światowej, </a:t>
            </a:r>
          </a:p>
          <a:p>
            <a:r>
              <a:rPr lang="pl-PL" dirty="0" smtClean="0"/>
              <a:t>w którym znajdują się </a:t>
            </a:r>
          </a:p>
          <a:p>
            <a:r>
              <a:rPr lang="pl-PL" dirty="0" smtClean="0"/>
              <a:t>niekończące się korytarze.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Tomek\Desktop\wiliczka\schody do kopalni na sol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4700346" cy="6267128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076056" y="2492896"/>
            <a:ext cx="3822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 dół kopalni prowadzi 320 schodków.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Tomek\Desktop\wiliczka\schody wiliczk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6632"/>
            <a:ext cx="4950550" cy="6600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Tomek\Desktop\wiliczka\received_39455647885006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0"/>
            <a:ext cx="4698522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Tomek\Desktop\wiliczka\mikołaj kopernik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4860540" cy="5184576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940152" y="3284984"/>
            <a:ext cx="1762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Mikołaj Kopernik</a:t>
            </a:r>
            <a:endParaRPr lang="pl-PL" dirty="0"/>
          </a:p>
        </p:txBody>
      </p:sp>
      <p:sp>
        <p:nvSpPr>
          <p:cNvPr id="4" name="pole tekstowe 3"/>
          <p:cNvSpPr txBox="1"/>
          <p:nvPr/>
        </p:nvSpPr>
        <p:spPr>
          <a:xfrm>
            <a:off x="1547664" y="404664"/>
            <a:ext cx="58564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W jej wnętrzach można podziwiać olbrzymie solne komnaty, </a:t>
            </a:r>
          </a:p>
          <a:p>
            <a:r>
              <a:rPr lang="pl-PL" dirty="0" smtClean="0"/>
              <a:t>w których znajdują się liczne pomniki wykonane z soli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Tomek\Desktop\wiliczka\grota juzefa piłsudskiego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4464496" cy="5952661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5580112" y="2996952"/>
            <a:ext cx="2542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Grota Józefa Piłsudskiego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Tomek\Desktop\wiliczka\piłsudsk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4860540" cy="6480720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6516216" y="2852936"/>
            <a:ext cx="15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Józef Piłsudski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Tomek\Desktop\wiliczka\górnik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7"/>
            <a:ext cx="4680520" cy="6240693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6372200" y="3284984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Górnik 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C:\Users\Tomek\Desktop\wiliczka\received_29774230562623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806534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Tomek\Desktop\wiliczka\received_30414204157091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752528" cy="63367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C:\Users\Tomek\Desktop\wiliczka\received_61709973932349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806534" cy="6408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C:\Users\Tomek\Desktop\wiliczka\received_68446580586811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39"/>
            <a:ext cx="4824536" cy="64327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Tomek\Desktop\wiliczka\received_122631297120631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6672"/>
            <a:ext cx="7488832" cy="56166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Tomek\Desktop\wiliczka\święta king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0"/>
            <a:ext cx="7560840" cy="5670630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3347864" y="5949280"/>
            <a:ext cx="28956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kaplice z pięknymi rzeźbami :</a:t>
            </a:r>
          </a:p>
          <a:p>
            <a:r>
              <a:rPr lang="pl-PL" dirty="0" smtClean="0"/>
              <a:t>            Święta Kinga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Tomek\Desktop\wiliczka\received_32224472990763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4896544" cy="6528725"/>
          </a:xfrm>
          <a:prstGeom prst="rect">
            <a:avLst/>
          </a:prstGeom>
          <a:noFill/>
        </p:spPr>
      </p:pic>
      <p:sp>
        <p:nvSpPr>
          <p:cNvPr id="3" name="pole tekstowe 2"/>
          <p:cNvSpPr txBox="1"/>
          <p:nvPr/>
        </p:nvSpPr>
        <p:spPr>
          <a:xfrm>
            <a:off x="6588224" y="2492896"/>
            <a:ext cx="1371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jezioro solne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Tomek\Desktop\wiliczka\żyrandol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5"/>
            <a:ext cx="3960440" cy="5280587"/>
          </a:xfrm>
          <a:prstGeom prst="rect">
            <a:avLst/>
          </a:prstGeom>
          <a:noFill/>
        </p:spPr>
      </p:pic>
      <p:pic>
        <p:nvPicPr>
          <p:cNvPr id="3" name="Picture 2" descr="C:\Users\Tomek\Desktop\wiliczka\żyrandol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2656"/>
            <a:ext cx="3962976" cy="5283968"/>
          </a:xfrm>
          <a:prstGeom prst="rect">
            <a:avLst/>
          </a:prstGeom>
          <a:noFill/>
        </p:spPr>
      </p:pic>
      <p:sp>
        <p:nvSpPr>
          <p:cNvPr id="5" name="pole tekstowe 4"/>
          <p:cNvSpPr txBox="1"/>
          <p:nvPr/>
        </p:nvSpPr>
        <p:spPr>
          <a:xfrm>
            <a:off x="2987824" y="5805264"/>
            <a:ext cx="3303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oraz przepiękne solne żyrandole.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99792" y="1268760"/>
            <a:ext cx="62646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W Wieliczce zakończyliśmy wycieczkę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l-PL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pl-PL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i wróciliśmy do Białegostoku.</a:t>
            </a:r>
            <a:endParaRPr kumimoji="0" lang="pl-PL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2555776" y="3789040"/>
            <a:ext cx="349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Dziękujemy za wspaniałą wycieczkę</a:t>
            </a:r>
            <a:endParaRPr lang="pl-PL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051720" y="620688"/>
            <a:ext cx="4377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Zdjęcia umieszczone w prezentacji wykonała </a:t>
            </a:r>
          </a:p>
          <a:p>
            <a:r>
              <a:rPr lang="pl-PL" dirty="0" smtClean="0"/>
              <a:t>Aleksandra Bielawska i Milana </a:t>
            </a:r>
            <a:r>
              <a:rPr lang="pl-PL" dirty="0" err="1" smtClean="0"/>
              <a:t>Żdanowicz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79842" y="1340768"/>
            <a:ext cx="868464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Źródło:</a:t>
            </a:r>
            <a:r>
              <a:rPr lang="pl-PL" u="sng" dirty="0" err="1" smtClean="0">
                <a:hlinkClick r:id="rId2"/>
              </a:rPr>
              <a:t>https</a:t>
            </a:r>
            <a:r>
              <a:rPr lang="pl-PL" u="sng" dirty="0" smtClean="0">
                <a:hlinkClick r:id="rId2"/>
              </a:rPr>
              <a:t>://</a:t>
            </a:r>
            <a:r>
              <a:rPr lang="pl-PL" u="sng" dirty="0" err="1" smtClean="0">
                <a:hlinkClick r:id="rId2"/>
              </a:rPr>
              <a:t>conadrogach.pl</a:t>
            </a:r>
            <a:r>
              <a:rPr lang="pl-PL" u="sng" dirty="0" smtClean="0">
                <a:hlinkClick r:id="rId2"/>
              </a:rPr>
              <a:t>/wyznaczanie-trasy/</a:t>
            </a:r>
            <a:r>
              <a:rPr lang="pl-PL" u="sng" dirty="0" err="1" smtClean="0">
                <a:hlinkClick r:id="rId2"/>
              </a:rPr>
              <a:t>krakow-bialystok</a:t>
            </a:r>
            <a:r>
              <a:rPr lang="pl-PL" u="sng" dirty="0" smtClean="0">
                <a:hlinkClick r:id="rId2"/>
              </a:rPr>
              <a:t>/</a:t>
            </a:r>
            <a:endParaRPr lang="pl-PL" dirty="0" smtClean="0"/>
          </a:p>
          <a:p>
            <a:r>
              <a:rPr lang="pl-PL" u="sng" dirty="0" smtClean="0">
                <a:hlinkClick r:id="rId3"/>
              </a:rPr>
              <a:t>https://mapy.net.pl/mapa-skladana-ojcowskiego-parku-narodowego-laminowana-</a:t>
            </a:r>
          </a:p>
          <a:p>
            <a:r>
              <a:rPr lang="pl-PL" u="sng" dirty="0" err="1" smtClean="0">
                <a:hlinkClick r:id="rId3"/>
              </a:rPr>
              <a:t>compass</a:t>
            </a:r>
            <a:r>
              <a:rPr lang="pl-PL" u="sng" dirty="0" smtClean="0">
                <a:hlinkClick r:id="rId3"/>
              </a:rPr>
              <a:t>/7613</a:t>
            </a:r>
            <a:endParaRPr lang="pl-PL" dirty="0" smtClean="0"/>
          </a:p>
          <a:p>
            <a:r>
              <a:rPr lang="pl-PL" u="sng" dirty="0" smtClean="0">
                <a:hlinkClick r:id="rId4"/>
              </a:rPr>
              <a:t>https://conadrogach.pl/wyznaczanie-trasy/krakow-zakopane/</a:t>
            </a:r>
            <a:endParaRPr lang="pl-PL" dirty="0" smtClean="0"/>
          </a:p>
          <a:p>
            <a:r>
              <a:rPr lang="pl-PL" u="sng" dirty="0" smtClean="0">
                <a:hlinkClick r:id="rId5"/>
              </a:rPr>
              <a:t>http://9v9.pl/</a:t>
            </a:r>
            <a:r>
              <a:rPr lang="pl-PL" u="sng" dirty="0" err="1" smtClean="0">
                <a:hlinkClick r:id="rId5"/>
              </a:rPr>
              <a:t>blog</a:t>
            </a:r>
            <a:r>
              <a:rPr lang="pl-PL" u="sng" dirty="0" smtClean="0">
                <a:hlinkClick r:id="rId5"/>
              </a:rPr>
              <a:t>/2019/02/17/</a:t>
            </a:r>
            <a:r>
              <a:rPr lang="pl-PL" u="sng" dirty="0" err="1" smtClean="0">
                <a:hlinkClick r:id="rId5"/>
              </a:rPr>
              <a:t>tatry-i-zakopane-w-samym-sercu-polskich-tatr</a:t>
            </a:r>
            <a:r>
              <a:rPr lang="pl-PL" u="sng" dirty="0" smtClean="0">
                <a:hlinkClick r:id="rId5"/>
              </a:rPr>
              <a:t>/</a:t>
            </a:r>
            <a:endParaRPr lang="pl-PL" dirty="0" smtClean="0"/>
          </a:p>
          <a:p>
            <a:r>
              <a:rPr lang="pl-PL" u="sng" dirty="0" smtClean="0">
                <a:hlinkClick r:id="rId6"/>
              </a:rPr>
              <a:t>https://krakow.wyborcza.pl/krakow/7,44425,25370966,brytyjskie-dzienniki-krakow</a:t>
            </a:r>
          </a:p>
          <a:p>
            <a:r>
              <a:rPr lang="pl-PL" u="sng" dirty="0" smtClean="0">
                <a:hlinkClick r:id="rId6"/>
              </a:rPr>
              <a:t>-najlepszym-miastem-na-city-break.html</a:t>
            </a:r>
            <a:endParaRPr lang="pl-PL" dirty="0" smtClean="0"/>
          </a:p>
          <a:p>
            <a:r>
              <a:rPr lang="pl-PL" u="sng" dirty="0" smtClean="0">
                <a:hlinkClick r:id="rId7"/>
              </a:rPr>
              <a:t>https://www.polskieszlaki.pl/zamek-pieskowa-skala.htm</a:t>
            </a:r>
            <a:endParaRPr lang="pl-PL" dirty="0" smtClean="0"/>
          </a:p>
          <a:p>
            <a:r>
              <a:rPr lang="pl-PL" u="sng" dirty="0" smtClean="0">
                <a:hlinkClick r:id="rId8"/>
              </a:rPr>
              <a:t>https://www.google.com/search?q=dzwon+zygmunta&amp;tbm=isch&amp;source=iu&amp;ictx=1&amp;fir=</a:t>
            </a:r>
          </a:p>
          <a:p>
            <a:r>
              <a:rPr lang="pl-PL" u="sng" dirty="0" smtClean="0">
                <a:hlinkClick r:id="rId8"/>
              </a:rPr>
              <a:t>obeEsHMOGCxPJM%252C3rHrsvfOEFXTmM%252C_&amp;vet=1&amp;usg=K_Mj_71ZpTcQFuhySDPL3p</a:t>
            </a:r>
          </a:p>
          <a:p>
            <a:r>
              <a:rPr lang="pl-PL" u="sng" dirty="0" smtClean="0">
                <a:hlinkClick r:id="rId8"/>
              </a:rPr>
              <a:t>WQ5FM2Q%3D&amp;sa=X&amp;ved=2ahUKEwip8rifhpT1AhXyiIsKHW9bAZEQuqIBegQIKxAD&amp;biw=1</a:t>
            </a:r>
          </a:p>
          <a:p>
            <a:r>
              <a:rPr lang="pl-PL" u="sng" dirty="0" smtClean="0">
                <a:hlinkClick r:id="rId8"/>
              </a:rPr>
              <a:t>280&amp;bih=587&amp;dpr=1.5#imgrc=obeEsHMOGCxPJM</a:t>
            </a:r>
            <a:endParaRPr lang="pl-PL" dirty="0" smtClean="0"/>
          </a:p>
          <a:p>
            <a:r>
              <a:rPr lang="pl-PL" u="sng" dirty="0" smtClean="0">
                <a:hlinkClick r:id="rId9"/>
              </a:rPr>
              <a:t>https://pl.wikipedia.org/wiki/Plik:Kaplica_Na_Wodzie_p.w._%C5%9Bw._J%C3%B3zefa_</a:t>
            </a:r>
          </a:p>
          <a:p>
            <a:r>
              <a:rPr lang="pl-PL" u="sng" dirty="0" err="1" smtClean="0">
                <a:hlinkClick r:id="rId9"/>
              </a:rPr>
              <a:t>w_Ojcowie.jpg</a:t>
            </a:r>
            <a:endParaRPr lang="pl-PL" dirty="0" smtClean="0"/>
          </a:p>
          <a:p>
            <a:r>
              <a:rPr lang="pl-PL" u="sng" dirty="0" smtClean="0">
                <a:hlinkClick r:id="rId10"/>
              </a:rPr>
              <a:t>https://www.google.com/url?sa=i&amp;url=https%3A%2F%2Fpodlaskie.tv%2Fbialystok-</a:t>
            </a:r>
          </a:p>
          <a:p>
            <a:r>
              <a:rPr lang="pl-PL" u="sng" dirty="0" smtClean="0">
                <a:hlinkClick r:id="rId10"/>
              </a:rPr>
              <a:t>czestochowska-sp4-szkola-podstawowa-nr-4%2F&amp;psig=AOvVaw3tXi7HlLlRkf0NG9b</a:t>
            </a:r>
            <a:r>
              <a:rPr lang="pl-PL" u="sng" dirty="0" err="1" smtClean="0">
                <a:hlinkClick r:id="rId10"/>
              </a:rPr>
              <a:t>OiSRv</a:t>
            </a:r>
            <a:r>
              <a:rPr lang="pl-PL" u="sng" dirty="0" smtClean="0">
                <a:hlinkClick r:id="rId10"/>
              </a:rPr>
              <a:t>&amp;</a:t>
            </a:r>
          </a:p>
          <a:p>
            <a:r>
              <a:rPr lang="pl-PL" u="sng" dirty="0" smtClean="0">
                <a:hlinkClick r:id="rId10"/>
              </a:rPr>
              <a:t>ust=1641233538643000&amp;source=images&amp;cd=vfe&amp;ved=0CAgQjRxqFwoTCOCSzcXVk_</a:t>
            </a:r>
          </a:p>
          <a:p>
            <a:r>
              <a:rPr lang="pl-PL" u="sng" dirty="0" err="1" smtClean="0">
                <a:hlinkClick r:id="rId10"/>
              </a:rPr>
              <a:t>UCFQAAAAAdAAAAABAD</a:t>
            </a:r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564</Words>
  <Application>Microsoft Office PowerPoint</Application>
  <PresentationFormat>Pokaz na ekranie (4:3)</PresentationFormat>
  <Paragraphs>97</Paragraphs>
  <Slides>62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62</vt:i4>
      </vt:variant>
    </vt:vector>
  </HeadingPairs>
  <TitlesOfParts>
    <vt:vector size="63" baseType="lpstr">
      <vt:lpstr>Motyw pakietu Office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Slajd 45</vt:lpstr>
      <vt:lpstr>Slajd 46</vt:lpstr>
      <vt:lpstr>Slajd 47</vt:lpstr>
      <vt:lpstr>Slajd 48</vt:lpstr>
      <vt:lpstr>Slajd 49</vt:lpstr>
      <vt:lpstr>Slajd 50</vt:lpstr>
      <vt:lpstr>Slajd 51</vt:lpstr>
      <vt:lpstr>Slajd 52</vt:lpstr>
      <vt:lpstr>Slajd 53</vt:lpstr>
      <vt:lpstr>Slajd 54</vt:lpstr>
      <vt:lpstr>Slajd 55</vt:lpstr>
      <vt:lpstr>Slajd 56</vt:lpstr>
      <vt:lpstr>Slajd 57</vt:lpstr>
      <vt:lpstr>Slajd 58</vt:lpstr>
      <vt:lpstr>Slajd 59</vt:lpstr>
      <vt:lpstr>Slajd 60</vt:lpstr>
      <vt:lpstr>Slajd 61</vt:lpstr>
      <vt:lpstr>Slajd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WYCIECZKA OJCÓW, KRAKÓW ZAKOPANE , WIELICZKA</dc:title>
  <dc:creator>Tomek</dc:creator>
  <cp:lastModifiedBy>Tomek</cp:lastModifiedBy>
  <cp:revision>54</cp:revision>
  <dcterms:created xsi:type="dcterms:W3CDTF">2022-01-02T17:59:39Z</dcterms:created>
  <dcterms:modified xsi:type="dcterms:W3CDTF">2022-01-03T10:52:29Z</dcterms:modified>
</cp:coreProperties>
</file>